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6" r:id="rId3"/>
    <p:sldId id="282" r:id="rId4"/>
    <p:sldId id="283" r:id="rId5"/>
    <p:sldId id="291" r:id="rId6"/>
    <p:sldId id="284" r:id="rId7"/>
    <p:sldId id="294" r:id="rId8"/>
    <p:sldId id="285" r:id="rId9"/>
    <p:sldId id="286" r:id="rId10"/>
    <p:sldId id="289" r:id="rId11"/>
    <p:sldId id="287" r:id="rId12"/>
    <p:sldId id="298" r:id="rId13"/>
    <p:sldId id="288" r:id="rId14"/>
    <p:sldId id="295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C0D"/>
    <a:srgbClr val="D5372B"/>
    <a:srgbClr val="CC0066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4" autoAdjust="0"/>
  </p:normalViewPr>
  <p:slideViewPr>
    <p:cSldViewPr>
      <p:cViewPr>
        <p:scale>
          <a:sx n="70" d="100"/>
          <a:sy n="70" d="100"/>
        </p:scale>
        <p:origin x="-1738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A938-B421-4D04-8159-D418469FB651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1B87B-C1B5-4459-B49F-0AF1320037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DS가변 교양있는글씨 M" pitchFamily="18" charset="-127"/>
          <a:ea typeface="DS가변 교양있는글씨 M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365 별을따다줘M" pitchFamily="18" charset="-127"/>
          <a:ea typeface="365 별을따다줘M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365 별을따다줘M" pitchFamily="18" charset="-127"/>
          <a:ea typeface="365 별을따다줘M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365 별을따다줘M" pitchFamily="18" charset="-127"/>
          <a:ea typeface="365 별을따다줘M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365 별을따다줘M" pitchFamily="18" charset="-127"/>
          <a:ea typeface="365 별을따다줘M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365 별을따다줘M" pitchFamily="18" charset="-127"/>
          <a:ea typeface="365 별을따다줘M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태양에너지 기자단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29410" cy="2232248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78698"/>
          </a:xfrm>
        </p:spPr>
        <p:txBody>
          <a:bodyPr/>
          <a:lstStyle/>
          <a:p>
            <a:pPr algn="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HY나무M" pitchFamily="18" charset="-127"/>
                <a:ea typeface="HY나무M" pitchFamily="18" charset="-127"/>
              </a:rPr>
              <a:t>자기소개</a:t>
            </a: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M" pitchFamily="18" charset="-127"/>
                <a:ea typeface="HY나무M" pitchFamily="18" charset="-127"/>
              </a:rPr>
              <a:t/>
            </a:r>
            <a:b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HY나무M" pitchFamily="18" charset="-127"/>
                <a:ea typeface="HY나무M" pitchFamily="18" charset="-127"/>
              </a:rPr>
            </a:br>
            <a:r>
              <a:rPr lang="en-US" altLang="ko-KR" b="0" dirty="0" smtClean="0">
                <a:solidFill>
                  <a:schemeClr val="bg1">
                    <a:lumMod val="50000"/>
                  </a:schemeClr>
                </a:solidFill>
                <a:latin typeface="HY나무M" pitchFamily="18" charset="-127"/>
                <a:ea typeface="HY나무M" pitchFamily="18" charset="-127"/>
              </a:rPr>
              <a:t>S.F 4</a:t>
            </a:r>
            <a:r>
              <a:rPr lang="ko-KR" altLang="en-US" b="0" dirty="0" smtClean="0">
                <a:solidFill>
                  <a:schemeClr val="bg1">
                    <a:lumMod val="50000"/>
                  </a:schemeClr>
                </a:solidFill>
                <a:latin typeface="HY나무M" pitchFamily="18" charset="-127"/>
                <a:ea typeface="HY나무M" pitchFamily="18" charset="-127"/>
              </a:rPr>
              <a:t>기 이용수 </a:t>
            </a:r>
            <a:endParaRPr lang="ko-KR" altLang="en-US" b="0" dirty="0">
              <a:solidFill>
                <a:schemeClr val="bg1">
                  <a:lumMod val="50000"/>
                </a:schemeClr>
              </a:solidFill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지원동기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r>
              <a:rPr lang="en-US" altLang="ko-KR" sz="2500" dirty="0" smtClean="0">
                <a:latin typeface="HY동녘B" pitchFamily="18" charset="-127"/>
                <a:ea typeface="HY동녘B" pitchFamily="18" charset="-127"/>
              </a:rPr>
              <a:t>        </a:t>
            </a:r>
            <a:r>
              <a:rPr lang="ko-KR" altLang="en-US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정비례적 시간이 흐르더니</a:t>
            </a:r>
            <a:endParaRPr lang="en-US" altLang="ko-KR" sz="2500" b="1" dirty="0" smtClean="0">
              <a:solidFill>
                <a:srgbClr val="B33C0D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en-US" altLang="ko-KR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X</a:t>
            </a:r>
          </a:p>
          <a:p>
            <a:pPr marL="0" indent="0" algn="ctr">
              <a:buNone/>
            </a:pPr>
            <a:r>
              <a:rPr lang="ko-KR" altLang="en-US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새로운 전공에 대한 관심 폭발 </a:t>
            </a:r>
            <a:endParaRPr lang="en-US" altLang="ko-KR" sz="2500" b="1" dirty="0" smtClean="0">
              <a:solidFill>
                <a:srgbClr val="B33C0D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en-US" altLang="ko-KR" sz="2500" b="1" dirty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X</a:t>
            </a:r>
            <a:endParaRPr lang="en-US" altLang="ko-KR" sz="2500" b="1" dirty="0" smtClean="0">
              <a:solidFill>
                <a:srgbClr val="B33C0D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주체 할 수 없는 호기심</a:t>
            </a:r>
            <a:r>
              <a:rPr lang="en-US" altLang="ko-KR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=</a:t>
            </a:r>
          </a:p>
          <a:p>
            <a:pPr marL="0" indent="0" algn="ctr">
              <a:buNone/>
            </a:pPr>
            <a:r>
              <a:rPr lang="ko-KR" altLang="en-US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월화 드라마를 보면서 </a:t>
            </a:r>
            <a:endParaRPr lang="en-US" altLang="ko-KR" sz="2500" b="1" dirty="0" smtClean="0">
              <a:solidFill>
                <a:srgbClr val="B33C0D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b="1" dirty="0" smtClean="0">
                <a:solidFill>
                  <a:srgbClr val="B33C0D"/>
                </a:solidFill>
                <a:latin typeface="HY나무B" pitchFamily="18" charset="-127"/>
                <a:ea typeface="HY나무B" pitchFamily="18" charset="-127"/>
              </a:rPr>
              <a:t>다음 이야기가 어떻게 될지 궁금해 하는 시청자</a:t>
            </a:r>
            <a:endParaRPr lang="en-US" altLang="ko-KR" sz="2500" b="1" dirty="0" smtClean="0">
              <a:solidFill>
                <a:srgbClr val="B33C0D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solidFill>
                <a:srgbClr val="C0000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fff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1276528" cy="75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68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제가 생각하는 태양에너지는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?</a:t>
            </a:r>
          </a:p>
          <a:p>
            <a:pPr marL="0" indent="0" algn="ctr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b="1" i="1" u="sng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태양에너지는 새로운 산업혁명</a:t>
            </a:r>
            <a:endParaRPr lang="en-US" altLang="ko-KR" sz="2500" b="1" i="1" u="sng" dirty="0" smtClean="0">
              <a:solidFill>
                <a:srgbClr val="C00000"/>
              </a:solidFill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000" b="1" dirty="0" smtClean="0">
                <a:latin typeface="HY나무B" pitchFamily="18" charset="-127"/>
                <a:ea typeface="HY나무B" pitchFamily="18" charset="-127"/>
              </a:rPr>
              <a:t>태양에너지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는 온실가스 배출도 없고 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방사선의 위험도 없는 무궁무진한 재생에너지 중 하나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석탄에 의한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차 산업혁명을 통해 영국이 최고의 국가가 됨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ctr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그 후 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석유에 의한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2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차 산업혁명으로 통해 미국이 현재까지 세계 최고의 국가 됨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300" b="1" dirty="0" smtClean="0">
                <a:latin typeface="HY견고딕" pitchFamily="18" charset="-127"/>
                <a:ea typeface="HY견고딕" pitchFamily="18" charset="-127"/>
              </a:rPr>
              <a:t>이 </a:t>
            </a:r>
            <a:r>
              <a:rPr lang="ko-KR" altLang="en-US" sz="2300" b="1" dirty="0" err="1" smtClean="0">
                <a:latin typeface="HY견고딕" pitchFamily="18" charset="-127"/>
                <a:ea typeface="HY견고딕" pitchFamily="18" charset="-127"/>
              </a:rPr>
              <a:t>처럼</a:t>
            </a:r>
            <a:r>
              <a:rPr lang="ko-KR" altLang="en-US" sz="2300" b="1" dirty="0" smtClean="0">
                <a:latin typeface="HY견고딕" pitchFamily="18" charset="-127"/>
                <a:ea typeface="HY견고딕" pitchFamily="18" charset="-127"/>
              </a:rPr>
              <a:t> 태양에너지를 손에 꽉 쥔 국가가 </a:t>
            </a:r>
            <a:endParaRPr lang="en-US" altLang="ko-KR" sz="2300" b="1" dirty="0" smtClean="0">
              <a:latin typeface="HY견고딕" pitchFamily="18" charset="-127"/>
              <a:ea typeface="HY견고딕" pitchFamily="18" charset="-127"/>
            </a:endParaRPr>
          </a:p>
          <a:p>
            <a:pPr marL="0" indent="0" algn="ctr">
              <a:buNone/>
            </a:pPr>
            <a:r>
              <a:rPr lang="en-US" altLang="ko-KR" sz="2300" b="1" dirty="0" smtClean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2300" b="1" dirty="0" smtClean="0">
                <a:latin typeface="HY견고딕" pitchFamily="18" charset="-127"/>
                <a:ea typeface="HY견고딕" pitchFamily="18" charset="-127"/>
              </a:rPr>
              <a:t>세기를 지배를 할 국가가 될 것이라고 생각합니다</a:t>
            </a:r>
            <a:r>
              <a:rPr lang="en-US" altLang="ko-KR" sz="2300" b="1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0" indent="0" algn="ctr">
              <a:buNone/>
            </a:pPr>
            <a:r>
              <a:rPr lang="ko-KR" altLang="en-US" sz="2300" b="1" dirty="0" smtClean="0">
                <a:latin typeface="HY견고딕" pitchFamily="18" charset="-127"/>
                <a:ea typeface="HY견고딕" pitchFamily="18" charset="-127"/>
              </a:rPr>
              <a:t>새로운 산업혁명으로써 인류에게 엄청난 것을 선사를 할 것이라고 생각합니다</a:t>
            </a:r>
            <a:r>
              <a:rPr lang="en-US" altLang="ko-KR" sz="2300" b="1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3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합격후기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                                     합격 소식을 듣고 매우 좋았어요</a:t>
            </a: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                                     꼭 합격 하길 바라는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간절함이 너무 커서 인지 몰라도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                                     최종 합격 발표 하는 날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                           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조마조마 했습니다</a:t>
            </a: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..</a:t>
            </a:r>
          </a:p>
          <a:p>
            <a:pPr marL="0" indent="0" algn="ctr">
              <a:buNone/>
            </a:pP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IMG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45638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74846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하고 싶은 말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많이 부족하지만 열심히 하겠습니다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제 좌우명은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잘 몰라도 잘 못해도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무조건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무식하게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열심히 하자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이빨이 없으면 잇몸이라도 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물어 뜯을 기세로 덤비겠습니다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1339424738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2664296" cy="3563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6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r>
              <a:rPr lang="en-US" altLang="ko-KR" sz="7000" dirty="0" smtClean="0">
                <a:latin typeface="HY동녘B" pitchFamily="18" charset="-127"/>
                <a:ea typeface="HY동녘B" pitchFamily="18" charset="-127"/>
              </a:rPr>
              <a:t>Do u have Q?</a:t>
            </a:r>
            <a:endParaRPr lang="ko-KR" altLang="en-US" sz="7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7545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나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? </a:t>
            </a: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이런 사람이야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~</a:t>
            </a:r>
          </a:p>
          <a:p>
            <a:pPr marL="0" indent="0" algn="ctr">
              <a:buNone/>
            </a:pPr>
            <a:endParaRPr lang="en-US" altLang="ko-KR" sz="2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이 름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이  용 수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나 이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25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살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(1988.12.09)</a:t>
            </a: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대학교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가톨릭대학교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학과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환경공학부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pPr marL="0" indent="0" algn="just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사는 곳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부천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취미 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잠자기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산책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뜀박질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음악감상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DSCN5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024336" cy="401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현 활동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(1)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ko-KR" altLang="en-US" sz="2200" dirty="0" smtClean="0">
                <a:latin typeface="HY동녘B" pitchFamily="18" charset="-127"/>
                <a:ea typeface="HY동녘B" pitchFamily="18" charset="-127"/>
              </a:rPr>
              <a:t>                             </a:t>
            </a:r>
            <a:endParaRPr lang="en-US" altLang="ko-KR" sz="22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동녘B" pitchFamily="18" charset="-127"/>
                <a:ea typeface="HY동녘B" pitchFamily="18" charset="-127"/>
              </a:rPr>
              <a:t>                                 </a:t>
            </a:r>
            <a:r>
              <a:rPr lang="ko-KR" altLang="en-US" sz="2500" dirty="0" err="1" smtClean="0">
                <a:latin typeface="HY나무B" pitchFamily="18" charset="-127"/>
                <a:ea typeface="HY나무B" pitchFamily="18" charset="-127"/>
              </a:rPr>
              <a:t>ㅁ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학생회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(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생명환경공학부 환경공학과 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3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학년 과대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marL="0" indent="0" algn="just">
              <a:buNone/>
            </a:pP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                                 → 학교에서의 학생회 활동은 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저에게 특별한 경험을 주고 있습니다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                                  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각종 행사 진행 및 학생의 대변인 등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…</a:t>
            </a: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endParaRPr lang="ko-KR" altLang="en-US" sz="22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IMG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2646294" cy="35283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현 활동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(2)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just">
              <a:buNone/>
            </a:pPr>
            <a:r>
              <a:rPr lang="ko-KR" altLang="en-US" sz="2500" dirty="0" err="1" smtClean="0">
                <a:latin typeface="HY나무B" pitchFamily="18" charset="-127"/>
                <a:ea typeface="HY나무B" pitchFamily="18" charset="-127"/>
              </a:rPr>
              <a:t>ㅁ교수님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연구실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→ 연구실은 저에게는 배움의 장소로써 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매번 색 다른 느낌을 줍니다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</a:t>
            </a: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IMG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93643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6" name="그림 5" descr="IMG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현 활동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(2)</a:t>
            </a:r>
          </a:p>
          <a:p>
            <a:pPr marL="0" indent="0" algn="just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엽서M" pitchFamily="18" charset="-127"/>
              <a:ea typeface="HY엽서M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엽서M" pitchFamily="18" charset="-127"/>
                <a:ea typeface="HY엽서M" pitchFamily="18" charset="-127"/>
              </a:rPr>
              <a:t>                             </a:t>
            </a:r>
            <a:r>
              <a:rPr lang="ko-KR" altLang="en-US" sz="2500" dirty="0" err="1" smtClean="0">
                <a:latin typeface="HY나무B" pitchFamily="18" charset="-127"/>
                <a:ea typeface="HY나무B" pitchFamily="18" charset="-127"/>
              </a:rPr>
              <a:t>ㅁ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이번 방학 동안 교수님과 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같이 진행 하고 있는 실험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  이름만 들어도 매력적으로 느껴지는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</a:t>
            </a: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                       Sharon Reactor</a:t>
            </a:r>
            <a:endParaRPr lang="ko-KR" altLang="en-US" sz="25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IMG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275430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그 외 활동 분야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(1)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r>
              <a:rPr lang="ko-KR" altLang="en-US" sz="21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endParaRPr lang="en-US" altLang="ko-KR" sz="21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1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altLang="ko-KR" sz="21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100" dirty="0" err="1" smtClean="0">
                <a:latin typeface="HY나무B" pitchFamily="18" charset="-127"/>
                <a:ea typeface="HY나무B" pitchFamily="18" charset="-127"/>
              </a:rPr>
              <a:t>ㅁ</a:t>
            </a:r>
            <a:r>
              <a:rPr lang="ko-KR" altLang="en-US" sz="2200" dirty="0" err="1" smtClean="0">
                <a:latin typeface="HY나무B" pitchFamily="18" charset="-127"/>
                <a:ea typeface="HY나무B" pitchFamily="18" charset="-127"/>
              </a:rPr>
              <a:t>고등학교</a:t>
            </a:r>
            <a:r>
              <a:rPr lang="en-US" altLang="ko-KR" sz="22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전 대학교 </a:t>
            </a:r>
            <a:r>
              <a:rPr lang="ko-KR" altLang="en-US" sz="2200" dirty="0" err="1" smtClean="0">
                <a:latin typeface="HY나무B" pitchFamily="18" charset="-127"/>
                <a:ea typeface="HY나무B" pitchFamily="18" charset="-127"/>
              </a:rPr>
              <a:t>연극부</a:t>
            </a:r>
            <a:r>
              <a:rPr lang="ko-KR" altLang="en-US" sz="2200" dirty="0" smtClean="0">
                <a:latin typeface="HY나무B" pitchFamily="18" charset="-127"/>
                <a:ea typeface="HY나무B" pitchFamily="18" charset="-127"/>
              </a:rPr>
              <a:t> 활동</a:t>
            </a:r>
            <a:endParaRPr lang="en-US" altLang="ko-KR" sz="22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                                        ( 8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작품 참가 中 </a:t>
            </a:r>
            <a:endParaRPr lang="en-US" altLang="ko-KR" sz="20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                                             7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작품 배우 활동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, 1</a:t>
            </a:r>
            <a:r>
              <a:rPr lang="ko-KR" altLang="en-US" sz="2000" dirty="0" smtClean="0">
                <a:latin typeface="HY나무B" pitchFamily="18" charset="-127"/>
                <a:ea typeface="HY나무B" pitchFamily="18" charset="-127"/>
              </a:rPr>
              <a:t>작품 연출 활동</a:t>
            </a:r>
            <a:r>
              <a:rPr lang="en-US" altLang="ko-KR" sz="2000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                                    </a:t>
            </a: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→ 만약에 이것을 </a:t>
            </a:r>
            <a:r>
              <a:rPr lang="ko-KR" altLang="en-US" sz="2300" dirty="0" err="1" smtClean="0">
                <a:latin typeface="HY나무B" pitchFamily="18" charset="-127"/>
                <a:ea typeface="HY나무B" pitchFamily="18" charset="-127"/>
              </a:rPr>
              <a:t>안했다면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                                  ‘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현재 어떤 모습을 </a:t>
            </a:r>
            <a:r>
              <a:rPr lang="ko-KR" altLang="en-US" sz="2300" dirty="0" err="1" smtClean="0">
                <a:latin typeface="HY나무B" pitchFamily="18" charset="-127"/>
                <a:ea typeface="HY나무B" pitchFamily="18" charset="-127"/>
              </a:rPr>
              <a:t>가진이용수까</a:t>
            </a: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?’ 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라고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300" dirty="0" smtClean="0">
                <a:latin typeface="HY나무B" pitchFamily="18" charset="-127"/>
                <a:ea typeface="HY나무B" pitchFamily="18" charset="-127"/>
              </a:rPr>
              <a:t>심각하게 생각 할 정도로 </a:t>
            </a:r>
            <a:endParaRPr lang="en-US" altLang="ko-KR" sz="23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>
              <a:buNone/>
            </a:pPr>
            <a:r>
              <a:rPr lang="en-US" altLang="ko-KR" sz="2300" dirty="0" smtClean="0">
                <a:latin typeface="HY나무B" pitchFamily="18" charset="-127"/>
                <a:ea typeface="HY나무B" pitchFamily="18" charset="-127"/>
              </a:rPr>
              <a:t>                                      </a:t>
            </a:r>
            <a:r>
              <a:rPr lang="ko-KR" altLang="en-US" sz="2300" u="sng" dirty="0" smtClean="0">
                <a:latin typeface="HY나무B" pitchFamily="18" charset="-127"/>
                <a:ea typeface="HY나무B" pitchFamily="18" charset="-127"/>
              </a:rPr>
              <a:t>저에게 많은 영향을 끼쳤습니다</a:t>
            </a:r>
            <a:r>
              <a:rPr lang="en-US" altLang="ko-KR" sz="2300" u="sng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6" name="그림 5" descr="DSCN4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77072"/>
            <a:ext cx="2736304" cy="21621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그림 6" descr="Photo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34113"/>
            <a:ext cx="2376264" cy="2376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74846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관심분야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(1)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ㅁ</a:t>
            </a:r>
            <a:r>
              <a:rPr lang="ko-KR" altLang="en-US" sz="2800" b="1" dirty="0" err="1" smtClean="0">
                <a:latin typeface="HY나무B" pitchFamily="18" charset="-127"/>
                <a:ea typeface="HY나무B" pitchFamily="18" charset="-127"/>
              </a:rPr>
              <a:t>사람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(</a:t>
            </a:r>
            <a:r>
              <a:rPr lang="ko-KR" altLang="en-US" sz="2800" b="1" dirty="0" smtClean="0">
                <a:latin typeface="HY나무B" pitchFamily="18" charset="-127"/>
                <a:ea typeface="HY나무B" pitchFamily="18" charset="-127"/>
              </a:rPr>
              <a:t>현재는 바로 여러분</a:t>
            </a:r>
            <a:r>
              <a:rPr lang="en-US" altLang="ko-KR" sz="2800" b="1" dirty="0" smtClean="0">
                <a:latin typeface="HY나무B" pitchFamily="18" charset="-127"/>
                <a:ea typeface="HY나무B" pitchFamily="18" charset="-127"/>
              </a:rPr>
              <a:t>)</a:t>
            </a: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→ 저는 대화를 좋아합니다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대화를 통해 그 사람에게 많은 것을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알고 싶어요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 </a:t>
            </a: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그리고 많은 것을 배우고 싶어요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500" u="sng" dirty="0" smtClean="0">
                <a:latin typeface="HY나무B" pitchFamily="18" charset="-127"/>
                <a:ea typeface="HY나무B" pitchFamily="18" charset="-127"/>
              </a:rPr>
              <a:t>저는 이렇게 생각해요</a:t>
            </a:r>
            <a:r>
              <a:rPr lang="en-US" altLang="ko-KR" sz="2500" u="sng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500" u="sng" dirty="0" smtClean="0">
                <a:latin typeface="HY나무B" pitchFamily="18" charset="-127"/>
                <a:ea typeface="HY나무B" pitchFamily="18" charset="-127"/>
              </a:rPr>
              <a:t>사람은</a:t>
            </a:r>
            <a:r>
              <a:rPr lang="en-US" altLang="ko-KR" sz="2500" u="sng" dirty="0" smtClean="0">
                <a:latin typeface="HY나무B" pitchFamily="18" charset="-127"/>
                <a:ea typeface="HY나무B" pitchFamily="18" charset="-127"/>
              </a:rPr>
              <a:t>…</a:t>
            </a:r>
          </a:p>
          <a:p>
            <a:pPr marL="0" indent="0" algn="just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               </a:t>
            </a:r>
            <a:r>
              <a:rPr lang="ko-KR" altLang="en-US" sz="2500" u="sng" dirty="0" smtClean="0">
                <a:latin typeface="HY나무B" pitchFamily="18" charset="-127"/>
                <a:ea typeface="HY나무B" pitchFamily="18" charset="-127"/>
              </a:rPr>
              <a:t>사람에게 배운다</a:t>
            </a:r>
            <a:r>
              <a:rPr lang="en-US" altLang="ko-KR" sz="2500" u="sng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262678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관심분야 </a:t>
            </a:r>
            <a:r>
              <a:rPr lang="en-US" altLang="ko-KR" sz="3000" dirty="0" smtClean="0">
                <a:latin typeface="HY동녘B" pitchFamily="18" charset="-127"/>
                <a:ea typeface="HY동녘B" pitchFamily="18" charset="-127"/>
              </a:rPr>
              <a:t>(2)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ㅁ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전공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미래에 대한 걱정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→ 새로운 전공에 대한 막막함과 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취업에 대한 고민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just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                              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그래서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 여기서 많은 것을 배우고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                자신감을 가지겠습니다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</a:t>
            </a:r>
            <a:endParaRPr lang="ko-KR" altLang="en-US" sz="25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pic>
        <p:nvPicPr>
          <p:cNvPr id="5" name="그림 4" descr="dkdkdd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132856"/>
            <a:ext cx="2095793" cy="295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태양에너지 기자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5661248"/>
            <a:ext cx="2736304" cy="907674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500042"/>
            <a:ext cx="8496944" cy="600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3000" dirty="0" smtClean="0">
                <a:latin typeface="HY동녘B" pitchFamily="18" charset="-127"/>
                <a:ea typeface="HY동녘B" pitchFamily="18" charset="-127"/>
              </a:rPr>
              <a:t>지원동기</a:t>
            </a:r>
            <a:endParaRPr lang="en-US" altLang="ko-KR" sz="30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endParaRPr lang="en-US" altLang="ko-KR" sz="2500" dirty="0" smtClean="0">
              <a:latin typeface="HY동녘B" pitchFamily="18" charset="-127"/>
              <a:ea typeface="HY동녘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새롭게 접하는 전공 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+ </a:t>
            </a:r>
          </a:p>
          <a:p>
            <a:pPr marL="0" indent="0" algn="ctr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3</a:t>
            </a: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학년이라는 고학년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=</a:t>
            </a:r>
          </a:p>
          <a:p>
            <a:pPr marL="0" indent="0" algn="ctr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제 정신상태는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동화책을 겨우 읽을 줄 아는 유치원생이</a:t>
            </a: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r>
              <a:rPr lang="ko-KR" altLang="en-US" sz="2500" dirty="0" smtClean="0">
                <a:latin typeface="HY나무B" pitchFamily="18" charset="-127"/>
                <a:ea typeface="HY나무B" pitchFamily="18" charset="-127"/>
              </a:rPr>
              <a:t>억지로 신문사설을 읽는 상태</a:t>
            </a:r>
            <a:r>
              <a:rPr lang="en-US" altLang="ko-KR" sz="25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marL="0" indent="0" algn="just">
              <a:buNone/>
            </a:pPr>
            <a:endParaRPr lang="en-US" altLang="ko-KR" sz="2500" dirty="0" smtClean="0">
              <a:latin typeface="HY나무B" pitchFamily="18" charset="-127"/>
              <a:ea typeface="HY나무B" pitchFamily="18" charset="-127"/>
            </a:endParaRPr>
          </a:p>
          <a:p>
            <a:pPr marL="0" indent="0" algn="ctr">
              <a:buNone/>
            </a:pPr>
            <a:endParaRPr lang="ko-KR" altLang="en-US" sz="2500" dirty="0"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453</Words>
  <Application>Microsoft Office PowerPoint</Application>
  <PresentationFormat>화면 슬라이드 쇼(4:3)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     자기소개 S.F 4기 이용수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별내도서관 디지털실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pc24</dc:creator>
  <cp:lastModifiedBy>CERI</cp:lastModifiedBy>
  <cp:revision>138</cp:revision>
  <dcterms:created xsi:type="dcterms:W3CDTF">2012-07-07T04:35:56Z</dcterms:created>
  <dcterms:modified xsi:type="dcterms:W3CDTF">2012-07-13T01:49:27Z</dcterms:modified>
</cp:coreProperties>
</file>